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62" r:id="rId6"/>
    <p:sldId id="259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19" autoAdjust="0"/>
  </p:normalViewPr>
  <p:slideViewPr>
    <p:cSldViewPr snapToGrid="0">
      <p:cViewPr varScale="1">
        <p:scale>
          <a:sx n="71" d="100"/>
          <a:sy n="71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lack_friction/529652155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Introduction TO HTML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Introduction to web design bootcamp – University of Limerick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CF0F23-948E-4009-A89C-12072476A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Main Points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DEA8D-59F9-4B57-ADE7-6D8A3B545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2536031"/>
            <a:ext cx="3123783" cy="3671936"/>
          </a:xfrm>
        </p:spPr>
        <p:txBody>
          <a:bodyPr anchor="t">
            <a:normAutofit/>
          </a:bodyPr>
          <a:lstStyle/>
          <a:p>
            <a:r>
              <a:rPr lang="en-IE" cap="small" dirty="0">
                <a:solidFill>
                  <a:srgbClr val="FFFFFF"/>
                </a:solidFill>
              </a:rPr>
              <a:t>The Basic Rules</a:t>
            </a:r>
          </a:p>
          <a:p>
            <a:r>
              <a:rPr lang="en-IE" cap="small" dirty="0">
                <a:solidFill>
                  <a:srgbClr val="FFFFFF"/>
                </a:solidFill>
              </a:rPr>
              <a:t>The 4 required tags</a:t>
            </a:r>
          </a:p>
          <a:p>
            <a:r>
              <a:rPr lang="en-IE" cap="small">
                <a:solidFill>
                  <a:srgbClr val="FFFFFF"/>
                </a:solidFill>
              </a:rPr>
              <a:t>The boilerplate</a:t>
            </a:r>
            <a:endParaRPr lang="en-IE" cap="small" dirty="0">
              <a:solidFill>
                <a:srgbClr val="FFFFFF"/>
              </a:solidFill>
            </a:endParaRPr>
          </a:p>
          <a:p>
            <a:r>
              <a:rPr lang="en-IE" cap="small" dirty="0">
                <a:solidFill>
                  <a:srgbClr val="FFFFFF"/>
                </a:solidFill>
              </a:rPr>
              <a:t>How/where to save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90E7358-80FE-452F-BDA1-7662AA068E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348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93D1C5-424E-403A-872C-EB023BFBA73F}"/>
              </a:ext>
            </a:extLst>
          </p:cNvPr>
          <p:cNvSpPr txBox="1"/>
          <p:nvPr/>
        </p:nvSpPr>
        <p:spPr>
          <a:xfrm>
            <a:off x="9383922" y="6190510"/>
            <a:ext cx="236154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>
                <a:solidFill>
                  <a:srgbClr val="FFFFFF"/>
                </a:solidFill>
                <a:hlinkClick r:id="rId3" tooltip="https://www.flickr.com/photos/black_friction/52965215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>
                <a:solidFill>
                  <a:srgbClr val="FFFFFF"/>
                </a:solidFill>
              </a:rPr>
              <a:t> by Unknown Author is licensed under </a:t>
            </a:r>
            <a:r>
              <a:rPr lang="en-IE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I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14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8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34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B90973-5AA8-4706-9BD4-5DD8E55E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IE" sz="3200" cap="small" dirty="0">
                <a:solidFill>
                  <a:srgbClr val="FFFFFF"/>
                </a:solidFill>
              </a:rPr>
              <a:t>The boilerplate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0FDDE3-D5ED-431F-8989-7D6AD2368FCC}"/>
              </a:ext>
            </a:extLst>
          </p:cNvPr>
          <p:cNvSpPr txBox="1"/>
          <p:nvPr/>
        </p:nvSpPr>
        <p:spPr>
          <a:xfrm>
            <a:off x="4290328" y="1375789"/>
            <a:ext cx="75036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&lt;!DOCTYPE html&gt;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&lt;html&gt;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&lt;head&gt;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	&lt;title&gt;My first Webpage&lt;/title&gt;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&lt;/head&gt;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&lt;body&gt;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My content goes here. It can be just text or I can add other HTML tags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&lt;/body&gt;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&lt;/html&gt;</a:t>
            </a:r>
            <a:endParaRPr lang="en-IE" dirty="0">
              <a:solidFill>
                <a:schemeClr val="tx2">
                  <a:lumMod val="75000"/>
                </a:schemeClr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0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5231196"/>
          </a:xfrm>
        </p:spPr>
        <p:txBody>
          <a:bodyPr anchor="ctr" anchorCtr="0">
            <a:normAutofit/>
          </a:bodyPr>
          <a:lstStyle/>
          <a:p>
            <a:r>
              <a:rPr lang="en-IE" sz="3200" cap="small" dirty="0">
                <a:solidFill>
                  <a:srgbClr val="FFFFFF"/>
                </a:solidFill>
              </a:rPr>
              <a:t>The Basic Rules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89026-D206-4553-B752-293A78C36DCE}"/>
              </a:ext>
            </a:extLst>
          </p:cNvPr>
          <p:cNvSpPr txBox="1"/>
          <p:nvPr/>
        </p:nvSpPr>
        <p:spPr>
          <a:xfrm>
            <a:off x="4401626" y="905232"/>
            <a:ext cx="728104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venir Next LT Pro" panose="020B0504020202020204" pitchFamily="34" charset="0"/>
              </a:rPr>
              <a:t>A webpage is a simple text document (no formatting) with a file extension of .html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venir Next LT Pro" panose="020B0504020202020204" pitchFamily="34" charset="0"/>
              </a:rPr>
              <a:t>It can be written using any simple text editor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venir Next LT Pro" panose="020B0504020202020204" pitchFamily="34" charset="0"/>
              </a:rPr>
              <a:t>It is made up of tags that come in pairs – an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highlight>
                  <a:srgbClr val="FFFF00"/>
                </a:highlight>
                <a:latin typeface="Avenir Next LT Pro" panose="020B0504020202020204" pitchFamily="34" charset="0"/>
              </a:rPr>
              <a:t>opening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venir Next LT Pro" panose="020B0504020202020204" pitchFamily="34" charset="0"/>
              </a:rPr>
              <a:t> and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highlight>
                  <a:srgbClr val="00FFFF"/>
                </a:highlight>
                <a:latin typeface="Avenir Next LT Pro" panose="020B0504020202020204" pitchFamily="34" charset="0"/>
              </a:rPr>
              <a:t>closing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venir Next LT Pro" panose="020B0504020202020204" pitchFamily="34" charset="0"/>
              </a:rPr>
              <a:t> tag (with 4 exceptions that we will discuss later)</a:t>
            </a:r>
            <a:endParaRPr lang="en-US" sz="2800" dirty="0">
              <a:solidFill>
                <a:schemeClr val="bg2">
                  <a:lumMod val="75000"/>
                </a:schemeClr>
              </a:solidFill>
              <a:highlight>
                <a:srgbClr val="FFFF00"/>
              </a:highlight>
              <a:latin typeface="Avenir Next LT Pro" panose="020B0504020202020204" pitchFamily="34" charset="0"/>
            </a:endParaRP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highlight>
                  <a:srgbClr val="FFFF00"/>
                </a:highlight>
                <a:latin typeface="Avenir Next LT Pro" panose="020B0504020202020204" pitchFamily="34" charset="0"/>
              </a:rPr>
              <a:t>&lt;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highlight>
                  <a:srgbClr val="FFFF00"/>
                </a:highlight>
                <a:latin typeface="Avenir Next LT Pro" panose="020B0504020202020204" pitchFamily="34" charset="0"/>
              </a:rPr>
              <a:t>tagname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highlight>
                  <a:srgbClr val="FFFF00"/>
                </a:highlight>
                <a:latin typeface="Avenir Next LT Pro" panose="020B0504020202020204" pitchFamily="34" charset="0"/>
              </a:rPr>
              <a:t>&gt;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venir Next LT Pro" panose="020B0504020202020204" pitchFamily="34" charset="0"/>
              </a:rPr>
              <a:t> content here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highlight>
                  <a:srgbClr val="00FFFF"/>
                </a:highlight>
                <a:latin typeface="Avenir Next LT Pro" panose="020B0504020202020204" pitchFamily="34" charset="0"/>
              </a:rPr>
              <a:t>&lt;/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highlight>
                  <a:srgbClr val="00FFFF"/>
                </a:highlight>
                <a:latin typeface="Avenir Next LT Pro" panose="020B0504020202020204" pitchFamily="34" charset="0"/>
              </a:rPr>
              <a:t>tagname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highlight>
                  <a:srgbClr val="00FFFF"/>
                </a:highlight>
                <a:latin typeface="Avenir Next LT Pro" panose="020B0504020202020204" pitchFamily="34" charset="0"/>
              </a:rPr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E1236-D2FC-4658-9D63-57AA8161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5353871"/>
          </a:xfrm>
        </p:spPr>
        <p:txBody>
          <a:bodyPr anchor="ctr" anchorCtr="0">
            <a:normAutofit/>
          </a:bodyPr>
          <a:lstStyle/>
          <a:p>
            <a:r>
              <a:rPr lang="en-IE" sz="3200" cap="small" dirty="0">
                <a:solidFill>
                  <a:srgbClr val="FFFFFF"/>
                </a:solidFill>
              </a:rPr>
              <a:t>The 4 </a:t>
            </a:r>
            <a:r>
              <a:rPr lang="en-IE" sz="3200" u="sng" cap="small" dirty="0">
                <a:solidFill>
                  <a:srgbClr val="FFFFFF"/>
                </a:solidFill>
              </a:rPr>
              <a:t>required</a:t>
            </a:r>
            <a:r>
              <a:rPr lang="en-IE" sz="3200" cap="small" dirty="0">
                <a:solidFill>
                  <a:srgbClr val="FFFFFF"/>
                </a:solidFill>
              </a:rPr>
              <a:t> tags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5B86D6-28C5-43D4-9FA3-0D616D6A42C1}"/>
              </a:ext>
            </a:extLst>
          </p:cNvPr>
          <p:cNvSpPr txBox="1"/>
          <p:nvPr/>
        </p:nvSpPr>
        <p:spPr>
          <a:xfrm>
            <a:off x="4290328" y="959093"/>
            <a:ext cx="7503637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There are 4 required tags to describe a document. These are: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html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 – indicates that this is a HTML document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title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 – gives the title of the webpage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head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 – is used for formatting rules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body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 – is used for the content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venir Next LT Pro" panose="020B0504020202020204" pitchFamily="34" charset="0"/>
              </a:rPr>
              <a:t>In addition, it is recommended to put in a doctype to indicate what version of HTML you are using.</a:t>
            </a:r>
          </a:p>
        </p:txBody>
      </p:sp>
    </p:spTree>
    <p:extLst>
      <p:ext uri="{BB962C8B-B14F-4D97-AF65-F5344CB8AC3E}">
        <p14:creationId xmlns:p14="http://schemas.microsoft.com/office/powerpoint/2010/main" val="2819924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366F0-3DB8-45D3-9A61-0F498179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092" y="2647727"/>
            <a:ext cx="3031852" cy="1722419"/>
          </a:xfrm>
        </p:spPr>
        <p:txBody>
          <a:bodyPr anchor="ctr" anchorCtr="0">
            <a:normAutofit/>
          </a:bodyPr>
          <a:lstStyle/>
          <a:p>
            <a:r>
              <a:rPr lang="en-IE" sz="2800" cap="small" dirty="0">
                <a:solidFill>
                  <a:srgbClr val="FFFFFF"/>
                </a:solidFill>
              </a:rPr>
              <a:t>How/where to save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B8A2FE-AC9D-428B-A0CA-BAE7A1D406E4}"/>
              </a:ext>
            </a:extLst>
          </p:cNvPr>
          <p:cNvSpPr txBox="1"/>
          <p:nvPr/>
        </p:nvSpPr>
        <p:spPr>
          <a:xfrm>
            <a:off x="4303059" y="640913"/>
            <a:ext cx="741707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The text is saved using the extension .html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The first page of a site (the homepage) is generally named index.html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For now we will save the html documents to the desktop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In practice, these files are saved in a particular folder on a webserver.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</a:rPr>
              <a:t>Once it’s saved, double click on the icon on your desktop to open your file in the browser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548090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297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Franklin Gothic Book</vt:lpstr>
      <vt:lpstr>Franklin Gothic Demi</vt:lpstr>
      <vt:lpstr>Wingdings 2</vt:lpstr>
      <vt:lpstr>DividendVTI</vt:lpstr>
      <vt:lpstr>Introduction TO HTML</vt:lpstr>
      <vt:lpstr>Main Points</vt:lpstr>
      <vt:lpstr>The boilerplate</vt:lpstr>
      <vt:lpstr>The Basic Rules</vt:lpstr>
      <vt:lpstr>The 4 required tags</vt:lpstr>
      <vt:lpstr>How/where to save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James Murphy</dc:creator>
  <cp:lastModifiedBy>James Murphy</cp:lastModifiedBy>
  <cp:revision>5</cp:revision>
  <dcterms:created xsi:type="dcterms:W3CDTF">2020-08-21T13:00:04Z</dcterms:created>
  <dcterms:modified xsi:type="dcterms:W3CDTF">2020-08-26T13:46:17Z</dcterms:modified>
</cp:coreProperties>
</file>